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Source Sans Pro" panose="020B0604020202020204" charset="0"/>
      <p:regular r:id="rId16"/>
      <p:bold r:id="rId17"/>
      <p:italic r:id="rId18"/>
      <p:boldItalic r:id="rId19"/>
    </p:embeddedFont>
    <p:embeddedFont>
      <p:font typeface="Merriweather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75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09273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396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5622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6031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7860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4860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49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1141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8369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7261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5779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9351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0760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5150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1095375" y="613171"/>
            <a:ext cx="6964362" cy="9013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1463675" y="1589483"/>
            <a:ext cx="6196012" cy="27027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3050" marR="0" lvl="0" indent="-14351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639763" marR="0" lvl="1" indent="-165418" algn="l" rtl="0"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2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-12065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279525" marR="0" lvl="3" indent="-130175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644650" marR="0" lvl="4" indent="-148589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011679" marR="0" lvl="5" indent="-147319" algn="l" rtl="0">
              <a:spcBef>
                <a:spcPts val="320"/>
              </a:spcBef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377440" marR="0" lvl="6" indent="-144779" algn="l" rtl="0">
              <a:spcBef>
                <a:spcPts val="320"/>
              </a:spcBef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2743200" marR="0" lvl="7" indent="-142239" algn="l" rtl="0">
              <a:spcBef>
                <a:spcPts val="320"/>
              </a:spcBef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108960" marR="0" lvl="8" indent="-152400" algn="l" rtl="0">
              <a:spcBef>
                <a:spcPts val="320"/>
              </a:spcBef>
              <a:buClr>
                <a:schemeClr val="accent2"/>
              </a:buClr>
              <a:buSzPct val="85000"/>
              <a:buFont typeface="Courgette"/>
              <a:buChar char="O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6454775" y="4356496"/>
            <a:ext cx="121285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914400" y="4356496"/>
            <a:ext cx="5540374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7670800" y="4356496"/>
            <a:ext cx="554037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B8A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0" y="0"/>
            <a:ext cx="76482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chemeClr val="dk1"/>
                </a:solidFill>
              </a:rPr>
              <a:t>Obj: (Norma 8.1 y WH8.4) Identificar y describir las principales causas de la Revolución Americana.</a:t>
            </a:r>
          </a:p>
        </p:txBody>
      </p:sp>
      <p:sp>
        <p:nvSpPr>
          <p:cNvPr id="10" name="Shape 10"/>
          <p:cNvSpPr txBox="1"/>
          <p:nvPr/>
        </p:nvSpPr>
        <p:spPr>
          <a:xfrm>
            <a:off x="8136075" y="-16950"/>
            <a:ext cx="995400" cy="27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FF0000"/>
                </a:solidFill>
              </a:rPr>
              <a:t>9/15/16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0" y="247575"/>
            <a:ext cx="6182700" cy="71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000"/>
              <a:t>Las causas de la Revolución</a:t>
            </a:r>
          </a:p>
        </p:txBody>
      </p:sp>
      <p:pic>
        <p:nvPicPr>
          <p:cNvPr id="63" name="Shape 63" descr="washingtondelawarep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3400" y="2976445"/>
            <a:ext cx="3097200" cy="15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 descr="D911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4162" y="3474490"/>
            <a:ext cx="2641500" cy="148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hape 65" descr="collage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6938" y="2087100"/>
            <a:ext cx="24129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Shape 66" descr="revwarsplash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87550" y="838243"/>
            <a:ext cx="2925899" cy="15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/>
        </p:nvSpPr>
        <p:spPr>
          <a:xfrm>
            <a:off x="117900" y="882450"/>
            <a:ext cx="5714700" cy="49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b="1"/>
              <a:t>Es necesario Chromebook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18147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Objetivo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70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Identificar y describir las principales causas de la Revolución Americana.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b="1">
                <a:solidFill>
                  <a:srgbClr val="000000"/>
                </a:solidFill>
              </a:rPr>
              <a:t>parte 2 mostrar vídeo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b="1">
                <a:solidFill>
                  <a:srgbClr val="000000"/>
                </a:solidFill>
              </a:rPr>
              <a:t>Causas del final de la revolución americana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b="1">
                <a:solidFill>
                  <a:srgbClr val="000000"/>
                </a:solidFill>
              </a:rPr>
              <a:t>Comience Cómic (Doble una hoja de papel en blanco del ordenador en 8 partes.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" sz="1800" b="1">
                <a:solidFill>
                  <a:srgbClr val="000000"/>
                </a:solidFill>
              </a:rPr>
              <a:t>las partidas de acabado (los encabezamientos de las diapositivas 4 - 6, 8 - 11)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b="1">
                <a:solidFill>
                  <a:srgbClr val="000000"/>
                </a:solidFill>
              </a:rPr>
              <a:t>Encontrar 3 hechos sobre cada evento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" sz="1800" b="1">
                <a:solidFill>
                  <a:srgbClr val="000000"/>
                </a:solidFill>
              </a:rPr>
              <a:t>¿Que pasó?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" sz="1800" b="1">
                <a:solidFill>
                  <a:srgbClr val="000000"/>
                </a:solidFill>
              </a:rPr>
              <a:t>¿Cuáles fueron las consecuencias del suceso?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" sz="1800" b="1">
                <a:solidFill>
                  <a:srgbClr val="000000"/>
                </a:solidFill>
              </a:rPr>
              <a:t>¿Cómo reaccionan los colonos a las consecuencias.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England Gets Involved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lr>
                <a:schemeClr val="dk1"/>
              </a:buClr>
            </a:pPr>
            <a:r>
              <a:rPr lang="en" b="1">
                <a:solidFill>
                  <a:srgbClr val="000000"/>
                </a:solidFill>
              </a:rPr>
              <a:t>Por más de 100 años Inglaterra dejó a los colonos de las 13 colonias solas para gobernarse a sí mismos.</a:t>
            </a:r>
          </a:p>
          <a:p>
            <a:pPr marL="457200" lvl="0" indent="-228600" rtl="0">
              <a:spcBef>
                <a:spcPts val="0"/>
              </a:spcBef>
              <a:buClr>
                <a:schemeClr val="dk1"/>
              </a:buClr>
            </a:pPr>
            <a:r>
              <a:rPr lang="en" b="1">
                <a:solidFill>
                  <a:srgbClr val="000000"/>
                </a:solidFill>
              </a:rPr>
              <a:t>Después de la Guerra Francesa e India, Inglaterra estaba en deuda y decidió imponer impuestos a los colonos a pagar esa deuda.</a:t>
            </a:r>
          </a:p>
          <a:p>
            <a:pPr marL="457200" lvl="0" indent="-228600" rtl="0">
              <a:spcBef>
                <a:spcPts val="0"/>
              </a:spcBef>
              <a:buClr>
                <a:schemeClr val="dk1"/>
              </a:buClr>
            </a:pPr>
            <a:r>
              <a:rPr lang="en" b="1">
                <a:solidFill>
                  <a:srgbClr val="000000"/>
                </a:solidFill>
              </a:rPr>
              <a:t>En los próximos años muchos impuestos adicionales, Hechos, y las leyes fueron aprobadas por el Parlamento, el gobierno de Inglaterra.</a:t>
            </a:r>
          </a:p>
          <a:p>
            <a:pPr marL="457200" lvl="0" indent="-228600" rtl="0">
              <a:spcBef>
                <a:spcPts val="0"/>
              </a:spcBef>
              <a:buClr>
                <a:schemeClr val="dk1"/>
              </a:buClr>
            </a:pPr>
            <a:r>
              <a:rPr lang="en" b="1">
                <a:solidFill>
                  <a:srgbClr val="000000"/>
                </a:solidFill>
              </a:rPr>
              <a:t>Los colonos eran muy molesto porque no tienen un representante en el Parlamento para hablar en nombre de las colonias. Llamaron a este "Impuestos sin la representación".</a:t>
            </a:r>
          </a:p>
          <a:p>
            <a:pPr marL="457200" lvl="0" indent="-228600" rtl="0">
              <a:spcBef>
                <a:spcPts val="0"/>
              </a:spcBef>
              <a:buClr>
                <a:schemeClr val="dk1"/>
              </a:buClr>
            </a:pPr>
            <a:r>
              <a:rPr lang="en" b="1">
                <a:solidFill>
                  <a:srgbClr val="000000"/>
                </a:solidFill>
              </a:rPr>
              <a:t>Algunas de estas leyes incluyen:</a:t>
            </a:r>
          </a:p>
          <a:p>
            <a:pPr lvl="0" rtl="0">
              <a:spcBef>
                <a:spcPts val="0"/>
              </a:spcBef>
              <a:buNone/>
            </a:pP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1066800" y="400050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/>
              <a:t>Proclamación de 1763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59250" y="971550"/>
            <a:ext cx="8829300" cy="201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Colonos prohibidas de la solución al oeste de los Apalaches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Presentado en 10.000 soldados británicos para mantener a los colonos del valle de Ohio.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Gravado a los colonos a pagar por los 10.000 soldados.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endParaRPr sz="1800" b="1"/>
          </a:p>
        </p:txBody>
      </p:sp>
      <p:pic>
        <p:nvPicPr>
          <p:cNvPr id="87" name="Shape 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9602" y="2990550"/>
            <a:ext cx="3737400" cy="20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/>
          <p:nvPr/>
        </p:nvSpPr>
        <p:spPr>
          <a:xfrm>
            <a:off x="180050" y="2290500"/>
            <a:ext cx="7703400" cy="162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800" b="1">
                <a:solidFill>
                  <a:schemeClr val="dk1"/>
                </a:solidFill>
              </a:rPr>
              <a:t>Imagínese una guerra para obtener nuevas tierras y después de que nos dijeron que no podía ir allí.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800" b="1">
                <a:solidFill>
                  <a:schemeClr val="dk1"/>
                </a:solidFill>
              </a:rPr>
              <a:t>¿Qué harías?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143000" y="400050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/>
              <a:t>Ley del Azúcar de 1764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62000" y="872727"/>
            <a:ext cx="7619999" cy="49887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La disminución de los impuestos sobre el azúcar y melaza importada.</a:t>
            </a:r>
          </a:p>
        </p:txBody>
      </p:sp>
      <p:pic>
        <p:nvPicPr>
          <p:cNvPr id="95" name="Shape 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500" y="1518025"/>
            <a:ext cx="4953000" cy="345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1066800" y="422671"/>
            <a:ext cx="6964362" cy="4155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/>
              <a:t>Ley del Timbre de 1765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189625" y="859625"/>
            <a:ext cx="8769900" cy="1026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  <a:buChar char="O"/>
            </a:pPr>
            <a:r>
              <a:rPr lang="en" sz="1800" b="1"/>
              <a:t>Sellos requeridos para ser comprados y colocados en periódicos, almanaques, folletos, libros, documentos legales, cartas de juego o cualquiera de los productos de papel.</a:t>
            </a: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9475" y="1604650"/>
            <a:ext cx="4170600" cy="340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1066800" y="489346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/>
              <a:t>Cuarteo Acta de 1765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248875" y="1028700"/>
            <a:ext cx="8592300" cy="68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Los colonos requerido para proporcionar refugio y suministros a las tropas británicas.</a:t>
            </a:r>
          </a:p>
        </p:txBody>
      </p:sp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 r="52377"/>
          <a:stretch/>
        </p:blipFill>
        <p:spPr>
          <a:xfrm>
            <a:off x="3287625" y="1474325"/>
            <a:ext cx="3159600" cy="353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1066800" y="400050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/>
              <a:t>Leyes de Townshend de 1767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762000" y="872727"/>
            <a:ext cx="7619999" cy="72747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Impone un impuesto sobre las mercancías importadas como el vidrio, el plomo, pintura, papel y té.</a:t>
            </a:r>
          </a:p>
        </p:txBody>
      </p:sp>
      <p:pic>
        <p:nvPicPr>
          <p:cNvPr id="116" name="Shape 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1600200"/>
            <a:ext cx="5707062" cy="3138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1066800" y="285750"/>
            <a:ext cx="6965950" cy="67270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Boston Massacre of 1770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367400" y="914400"/>
            <a:ext cx="8438100" cy="188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Encuentro entre tropas británicas y los ciudadanos de Boston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Patriotas antagoniza tropas británicas, que estaban alojados en Boston con el fin de desalentar las manifestaciones en contra de las Leyes de Townshend.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Las tropas británicas dispararon contra los patriotas, matando a 5 personas.</a:t>
            </a:r>
          </a:p>
        </p:txBody>
      </p:sp>
      <p:pic>
        <p:nvPicPr>
          <p:cNvPr id="123" name="Shape 123" descr="massacre2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6250" y="2244675"/>
            <a:ext cx="3892800" cy="27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/>
        </p:nvSpPr>
        <p:spPr>
          <a:xfrm>
            <a:off x="438500" y="2398725"/>
            <a:ext cx="4148100" cy="259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Mira la foto.</a:t>
            </a:r>
          </a:p>
          <a:p>
            <a:pPr marL="457200" lvl="0" indent="-342900" rtl="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Quien parece ser el agresor (el que a partir de todo)?</a:t>
            </a:r>
          </a:p>
          <a:p>
            <a:pPr marL="457200" lvl="0" indent="-342900" rtl="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¿Cuáles son las personas de la izquierda haciendo?</a:t>
            </a:r>
          </a:p>
          <a:p>
            <a:pPr marL="457200" lvl="0" indent="-342900" rtl="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¿Usted piensa que esto es una representación exacta del evento? Explica tu respuesta.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1066800" y="441721"/>
            <a:ext cx="6964362" cy="4155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/>
              <a:t>Ley del Té de 1773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206550" y="891525"/>
            <a:ext cx="8730900" cy="72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Permitida la East India Company británica del té para vender el té a un precio más bajo que las compañías de té coloniales.</a:t>
            </a:r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9625" y="1649700"/>
            <a:ext cx="6818700" cy="332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1143000" y="400050"/>
            <a:ext cx="6964362" cy="472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Boston Tea Party of 1773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296275" y="872725"/>
            <a:ext cx="8544900" cy="1184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Una protesta contra la Ley del Té de 1773.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Colono vestido como los nativos americanos y arrojó té británico en el puerto de Boston.</a:t>
            </a:r>
          </a:p>
        </p:txBody>
      </p:sp>
      <p:pic>
        <p:nvPicPr>
          <p:cNvPr id="138" name="Shape 138" descr="chone_bostonteaparty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3475" y="1685275"/>
            <a:ext cx="4697700" cy="336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Shape 139"/>
          <p:cNvSpPr txBox="1"/>
          <p:nvPr/>
        </p:nvSpPr>
        <p:spPr>
          <a:xfrm>
            <a:off x="296275" y="2209100"/>
            <a:ext cx="3211800" cy="237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¿Por qué razón se vestían los colonos como los nativos americanos cuando vierten el té?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222800" y="327425"/>
            <a:ext cx="8324100" cy="587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" sz="3000"/>
              <a:t>Coercitivo/actos intolerables de 1774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323250" y="1279250"/>
            <a:ext cx="8174100" cy="78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Cerraron las legislaturas estatales.</a:t>
            </a:r>
          </a:p>
          <a:p>
            <a:pPr marL="273050" marR="0" lvl="0" indent="-25780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ourgette"/>
            </a:pPr>
            <a:r>
              <a:rPr lang="en" sz="1800" b="1"/>
              <a:t>el puerto de Boston cerrado.</a:t>
            </a:r>
          </a:p>
        </p:txBody>
      </p:sp>
      <p:pic>
        <p:nvPicPr>
          <p:cNvPr id="146" name="Shape 146"/>
          <p:cNvPicPr preferRelativeResize="0"/>
          <p:nvPr/>
        </p:nvPicPr>
        <p:blipFill rotWithShape="1">
          <a:blip r:embed="rId3">
            <a:alphaModFix/>
          </a:blip>
          <a:srcRect l="47621"/>
          <a:stretch/>
        </p:blipFill>
        <p:spPr>
          <a:xfrm>
            <a:off x="4254650" y="876300"/>
            <a:ext cx="4034100" cy="41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237025" y="613175"/>
            <a:ext cx="7822800" cy="90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/>
              <a:t>Cierre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1033825" y="1589475"/>
            <a:ext cx="6625800" cy="270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b="1"/>
              <a:t>¿Cómo estos impuestos, leyes y eventos hacen que la revolución americana?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557</Words>
  <Application>Microsoft Office PowerPoint</Application>
  <PresentationFormat>On-screen Show (16:9)</PresentationFormat>
  <Paragraphs>51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Times New Roman</vt:lpstr>
      <vt:lpstr>Arial</vt:lpstr>
      <vt:lpstr>Source Sans Pro</vt:lpstr>
      <vt:lpstr>Merriweather</vt:lpstr>
      <vt:lpstr>Courgette</vt:lpstr>
      <vt:lpstr>simple-light-2</vt:lpstr>
      <vt:lpstr>Las causas de la Revolución</vt:lpstr>
      <vt:lpstr>Objetivo</vt:lpstr>
      <vt:lpstr>England Gets Involved</vt:lpstr>
      <vt:lpstr>Proclamación de 1763</vt:lpstr>
      <vt:lpstr>Ley del Azúcar de 1764</vt:lpstr>
      <vt:lpstr>Ley del Timbre de 1765</vt:lpstr>
      <vt:lpstr>Cuarteo Acta de 1765</vt:lpstr>
      <vt:lpstr>Leyes de Townshend de 1767</vt:lpstr>
      <vt:lpstr>Boston Massacre of 1770</vt:lpstr>
      <vt:lpstr>Ley del Té de 1773</vt:lpstr>
      <vt:lpstr>Boston Tea Party of 1773</vt:lpstr>
      <vt:lpstr>Coercitivo/actos intolerables de 1774</vt:lpstr>
      <vt:lpstr>Cierre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causas de la Revolución</dc:title>
  <dc:creator>Terrilyn</dc:creator>
  <cp:lastModifiedBy>Microsoft account</cp:lastModifiedBy>
  <cp:revision>2</cp:revision>
  <dcterms:modified xsi:type="dcterms:W3CDTF">2016-11-26T09:15:19Z</dcterms:modified>
</cp:coreProperties>
</file>